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Relationship Id="rId18" Type="http://schemas.openxmlformats.org/officeDocument/2006/relationships/font" Target="fonts/font9.fntdata"/><Relationship Id="rId19" Type="http://schemas.openxmlformats.org/officeDocument/2006/relationships/font" Target="fonts/font10.fntdata"/><Relationship Id="rId20" Type="http://schemas.openxmlformats.org/officeDocument/2006/relationships/font" Target="fonts/font11.fntdata"/><Relationship Id="rId21" Type="http://schemas.openxmlformats.org/officeDocument/2006/relationships/font" Target="fonts/font12.fntdata"/><Relationship Id="rId22" Type="http://schemas.openxmlformats.org/officeDocument/2006/relationships/font" Target="fonts/font13.fntdata"/><Relationship Id="rId23" Type="http://schemas.openxmlformats.org/officeDocument/2006/relationships/font" Target="fonts/font14.fntdata"/><Relationship Id="rId24" Type="http://schemas.openxmlformats.org/officeDocument/2006/relationships/font" Target="fonts/font15.fntdata"/><Relationship Id="rId25" Type="http://schemas.openxmlformats.org/officeDocument/2006/relationships/font" Target="fonts/font16.fntdata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88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4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5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48598" name="Google Shape;1845;p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04" name="Google Shape;1856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7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45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47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27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394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86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86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487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8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9" name="Google Shape;90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22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0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49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0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1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2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3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4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5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6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7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8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59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75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5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6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6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2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3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83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4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5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91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2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52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7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3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48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8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49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62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69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6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0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67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47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3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48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3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0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4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4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8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80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70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1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71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74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3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4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5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24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20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6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7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8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9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46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7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25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4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1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62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3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226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64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5" name="Google Shape;94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16" name="Google Shape;95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5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6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7" name="Google Shape;98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13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8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19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9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5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0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1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2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3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4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9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50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60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6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66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7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7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79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8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97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8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9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510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1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2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3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03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74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75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76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7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8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80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6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25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45785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7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26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7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46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77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338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40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4" name="Google Shape;100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5" name="Google Shape;101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55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56" name="Google Shape;103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7" name="Google Shape;104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8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9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3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Google Shape;108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3" name="Google Shape;109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86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187" name="Google Shape;111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88" name="Google Shape;112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89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0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474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1" name="Google Shape;116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8" name="Google Shape;117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2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753" name="Google Shape;119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4" name="Google Shape;120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5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6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340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24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97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8" name="Google Shape;126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99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84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29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5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6" name="Google Shape;131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7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2" name="Google Shape;133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7" name="Google Shape;134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798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37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37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41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2" name="Google Shape;139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3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4" name="Google Shape;141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0" name="Google Shape;142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444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88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45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12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3" name="Google Shape;147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4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3" name="Google Shape;149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50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8815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377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53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37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38" name="Google Shape;155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39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3" name="Google Shape;157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58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9440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3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5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43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61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98" name="Google Shape;162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9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00" name="Google Shape;164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1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2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373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Google Shape;168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19" name="Google Shape;169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21" name="Google Shape;171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89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Google Shape;175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7" name="Google Shape;176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18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19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0" name="Google Shape;179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1" name="Google Shape;180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2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23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4" name="Google Shape;183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5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26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393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5" name="Google Shape;187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6" name="Google Shape;188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477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78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9" name="Google Shape;191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80" name="Google Shape;192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1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82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3" name="Google Shape;195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4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85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63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99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64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68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69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0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71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8672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3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74" name="Google Shape;207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357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209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5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9356" name="Google Shape;211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57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8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9" name="Google Shape;214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19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216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37" name="Google Shape;217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3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23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1" name="Google Shape;221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473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223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47" name="Google Shape;224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48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749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0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63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Google Shape;229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5" name="Google Shape;230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76" name="Google Shape;231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7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078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9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44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4" name="Google Shape;236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301" name="Google Shape;237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302" name="Google Shape;238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5" name="Google Shape;239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66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7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8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35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36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37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32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44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5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4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46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47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48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49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0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51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442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69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0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4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5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7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7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7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7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65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268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8675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358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271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9360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92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74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884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370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278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6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7" name="Google Shape;280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8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9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0" name="Google Shape;283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2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3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4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5" name="Google Shape;288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10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290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99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0" name="Google Shape;292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1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2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3" name="Google Shape;295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4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5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6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7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8" name="Google Shape;300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28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302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2" name="Google Shape;303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68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3" name="Google Shape;307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0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30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71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312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7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79" name="Google Shape;319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432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21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03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4" name="Google Shape;323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5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6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07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8" name="Google Shape;327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9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0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1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2" name="Google Shape;331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3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14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5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6" name="Google Shape;335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1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Google Shape;337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7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24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25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26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27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28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29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0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1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2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3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4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35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6" name="Google Shape;352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45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27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05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06" name="Google Shape;29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60" name="Google Shape;31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47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7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4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8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5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6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7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8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19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0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1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2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3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4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5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21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354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12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09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0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1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12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13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4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5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6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7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18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19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20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1" name="Google Shape;369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49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371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0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5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6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7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8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39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0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1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2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3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4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5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6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7" name="Google Shape;386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85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388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86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99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00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1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02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03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4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5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6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7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08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09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10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1" name="Google Shape;403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285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405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32" name="Google Shape;406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407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33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4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5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6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7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8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9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0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1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42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3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4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5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6" name="Google Shape;421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75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423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7" name="Google Shape;424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25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58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9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0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1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2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3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4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5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6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67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8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69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0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1" name="Google Shape;439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236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441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17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37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38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3" name="Google Shape;445;p257"/>
              <p:cNvCxnSpPr>
                <a:cxnSpLocks/>
                <a:endCxn id="10490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18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19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4" name="Google Shape;449;p257"/>
              <p:cNvCxnSpPr>
                <a:cxnSpLocks/>
                <a:endCxn id="104902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0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1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5" name="Google Shape;453;p257"/>
              <p:cNvCxnSpPr>
                <a:cxnSpLocks/>
                <a:endCxn id="1049023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2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3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6" name="Google Shape;457;p257"/>
              <p:cNvCxnSpPr>
                <a:cxnSpLocks/>
                <a:endCxn id="1049025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24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25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26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7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8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29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0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1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2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3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4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5" name="Google Shape;469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36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71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37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50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5" name="Google Shape;474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51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6" name="Google Shape;477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9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7" name="Google Shape;479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2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8" name="Google Shape;482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5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5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3" name="Google Shape;493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266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495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67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8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2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6" name="Google Shape;499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9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7" name="Google Shape;501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93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94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5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6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97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366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508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367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68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400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0" name="Google Shape;512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9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514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401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402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3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4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5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208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521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09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199" name="Google Shape;523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8889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0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1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92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93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4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5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6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7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8" name="Google Shape;533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52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54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2" name="Google Shape;55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38" name="Google Shape;56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3" name="Google Shape;57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39" name="Google Shape;58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0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1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7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535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41" name="Google Shape;536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2" name="Google Shape;537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3" name="Google Shape;538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4" name="Google Shape;539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5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6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7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8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49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50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51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52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53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4" name="Google Shape;549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36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551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1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66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67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68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69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70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1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2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3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4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5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6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77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8" name="Google Shape;566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90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27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8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9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0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1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32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3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4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5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6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7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8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39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0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1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2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3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4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395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90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1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2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3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4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5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6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7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8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9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0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1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2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3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4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5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6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7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264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Google Shape;608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5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8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1" name="Google Shape;621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403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23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0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34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5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6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7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8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9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0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1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2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3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4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5" name="Google Shape;636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2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38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70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1" name="Google Shape;640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29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2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3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4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4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0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31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5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6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5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7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33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8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9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5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0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4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35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6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3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6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37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84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5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6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86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87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8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9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0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1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4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677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72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3" name="Google Shape;679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478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4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5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8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7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8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9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9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0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1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9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2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4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5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3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4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70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5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6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7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6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7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70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8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89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0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1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2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93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342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717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2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3" name="Google Shape;719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4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5" name="Google Shape;721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6" name="Google Shape;722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7" name="Google Shape;723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8" name="Google Shape;724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9" name="Google Shape;725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0" name="Google Shape;726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1" name="Google Shape;727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2" name="Google Shape;728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3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4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5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6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7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8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19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0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82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738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72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3" name="Google Shape;740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4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5" name="Google Shape;742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6" name="Google Shape;743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7" name="Google Shape;744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8" name="Google Shape;745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9" name="Google Shape;746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0" name="Google Shape;747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1" name="Google Shape;748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2" name="Google Shape;749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3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4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5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6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7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8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9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0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56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62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5" name="Google Shape;63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312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759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3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4" name="Google Shape;761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62;p272"/>
          <p:cNvCxnSpPr>
            <a:cxnSpLocks/>
            <a:stCxn id="104920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05" name="Google Shape;763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6" name="Google Shape;764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7" name="Google Shape;765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8" name="Google Shape;766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9" name="Google Shape;767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0" name="Google Shape;768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1" name="Google Shape;769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3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4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5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6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7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8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472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778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31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2" name="Google Shape;780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70" name="Google Shape;781;p273"/>
          <p:cNvCxnSpPr>
            <a:cxnSpLocks/>
            <a:stCxn id="104973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33" name="Google Shape;782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4" name="Google Shape;783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5" name="Google Shape;784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6" name="Google Shape;785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7" name="Google Shape;786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8" name="Google Shape;787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9" name="Google Shape;788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40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1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2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3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4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5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6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23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797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0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1" name="Google Shape;799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5" name="Google Shape;801;p274"/>
            <p:cNvCxnSpPr>
              <a:cxnSpLocks/>
              <a:stCxn id="1048982" idx="6"/>
              <a:endCxn id="104898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6" name="Google Shape;804;p274"/>
            <p:cNvCxnSpPr>
              <a:cxnSpLocks/>
              <a:stCxn id="1048982" idx="6"/>
              <a:endCxn id="104899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806;p274"/>
            <p:cNvCxnSpPr>
              <a:cxnSpLocks/>
              <a:stCxn id="1048982" idx="6"/>
              <a:endCxn id="104899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08;p274"/>
            <p:cNvCxnSpPr>
              <a:cxnSpLocks/>
              <a:stCxn id="1048982" idx="6"/>
              <a:endCxn id="104900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10;p274"/>
            <p:cNvCxnSpPr>
              <a:cxnSpLocks/>
              <a:stCxn id="1048982" idx="6"/>
              <a:endCxn id="104900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12;p274"/>
            <p:cNvCxnSpPr>
              <a:cxnSpLocks/>
              <a:stCxn id="1048982" idx="6"/>
              <a:endCxn id="104899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14;p274"/>
            <p:cNvCxnSpPr>
              <a:cxnSpLocks/>
              <a:stCxn id="1048982" idx="6"/>
              <a:endCxn id="104898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3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8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3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84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5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6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7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8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9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0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1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2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3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4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5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05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6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7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8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9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0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1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2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433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841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7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18" name="Google Shape;843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8" name="Google Shape;845;p275"/>
            <p:cNvCxnSpPr>
              <a:cxnSpLocks/>
              <a:stCxn id="1049619" idx="6"/>
              <a:endCxn id="104962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8;p275"/>
            <p:cNvCxnSpPr>
              <a:cxnSpLocks/>
              <a:stCxn id="1049619" idx="6"/>
              <a:endCxn id="104962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50;p275"/>
            <p:cNvCxnSpPr>
              <a:cxnSpLocks/>
              <a:stCxn id="1049619" idx="6"/>
              <a:endCxn id="104963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52;p275"/>
            <p:cNvCxnSpPr>
              <a:cxnSpLocks/>
              <a:stCxn id="1049619" idx="6"/>
              <a:endCxn id="1049641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54;p275"/>
            <p:cNvCxnSpPr>
              <a:cxnSpLocks/>
              <a:stCxn id="1049619" idx="6"/>
              <a:endCxn id="104963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3" name="Google Shape;856;p275"/>
            <p:cNvCxnSpPr>
              <a:cxnSpLocks/>
              <a:stCxn id="1049619" idx="6"/>
              <a:endCxn id="1049635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4" name="Google Shape;858;p275"/>
            <p:cNvCxnSpPr>
              <a:cxnSpLocks/>
              <a:stCxn id="1049619" idx="6"/>
              <a:endCxn id="10496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5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19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20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21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2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3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6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7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8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0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1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2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3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4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5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6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7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8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9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0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1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42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3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4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5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6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7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8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9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270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Google Shape;885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5" name="Google Shape;886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99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0" name="Google Shape;888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8" name="Google Shape;890;p276"/>
            <p:cNvCxnSpPr>
              <a:cxnSpLocks/>
              <a:stCxn id="1049101" idx="6"/>
              <a:endCxn id="104910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9" name="Google Shape;893;p276"/>
            <p:cNvCxnSpPr>
              <a:cxnSpLocks/>
              <a:stCxn id="1049101" idx="6"/>
              <a:endCxn id="104910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95;p276"/>
            <p:cNvCxnSpPr>
              <a:cxnSpLocks/>
              <a:stCxn id="1049101" idx="6"/>
              <a:endCxn id="104911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97;p276"/>
            <p:cNvCxnSpPr>
              <a:cxnSpLocks/>
              <a:stCxn id="1049101" idx="6"/>
              <a:endCxn id="104911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99;p276"/>
            <p:cNvCxnSpPr>
              <a:cxnSpLocks/>
              <a:stCxn id="1049101" idx="6"/>
              <a:endCxn id="104910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01;p276"/>
            <p:cNvCxnSpPr>
              <a:cxnSpLocks/>
              <a:stCxn id="1049101" idx="6"/>
              <a:endCxn id="104910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03;p276"/>
            <p:cNvCxnSpPr>
              <a:cxnSpLocks/>
              <a:endCxn id="104911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2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3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3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0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5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06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7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08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9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0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1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2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3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14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5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116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7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8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9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0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1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2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3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93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Google Shape;929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2" name="Google Shape;930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48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9" name="Google Shape;932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34;p277"/>
            <p:cNvCxnSpPr>
              <a:cxnSpLocks/>
              <a:stCxn id="1048850" idx="6"/>
              <a:endCxn id="104885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37;p277"/>
            <p:cNvCxnSpPr>
              <a:cxnSpLocks/>
              <a:stCxn id="1048850" idx="6"/>
              <a:endCxn id="104885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39;p277"/>
            <p:cNvCxnSpPr>
              <a:cxnSpLocks/>
              <a:stCxn id="1048850" idx="6"/>
              <a:endCxn id="104885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41;p277"/>
            <p:cNvCxnSpPr>
              <a:cxnSpLocks/>
              <a:stCxn id="1048850" idx="6"/>
              <a:endCxn id="104886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43;p277"/>
            <p:cNvCxnSpPr>
              <a:cxnSpLocks/>
              <a:stCxn id="1048850" idx="6"/>
              <a:endCxn id="104885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45;p277"/>
            <p:cNvCxnSpPr>
              <a:cxnSpLocks/>
              <a:stCxn id="1048850" idx="6"/>
              <a:endCxn id="104885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47;p277"/>
            <p:cNvCxnSpPr>
              <a:cxnSpLocks/>
              <a:endCxn id="104886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0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5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6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1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2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53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4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55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6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57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8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59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0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1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2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63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4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65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6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7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8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9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0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1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2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383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9" name="Google Shape;973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509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4" name="Google Shape;974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0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1" name="Google Shape;976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78;p278"/>
            <p:cNvCxnSpPr>
              <a:cxnSpLocks/>
              <a:stCxn id="1049452" idx="6"/>
              <a:endCxn id="10494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81;p278"/>
            <p:cNvCxnSpPr>
              <a:cxnSpLocks/>
              <a:stCxn id="1049452" idx="6"/>
              <a:endCxn id="10494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83;p278"/>
            <p:cNvCxnSpPr>
              <a:cxnSpLocks/>
              <a:stCxn id="1049452" idx="6"/>
              <a:endCxn id="104946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85;p278"/>
            <p:cNvCxnSpPr>
              <a:cxnSpLocks/>
              <a:stCxn id="1049452" idx="6"/>
              <a:endCxn id="104946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87;p278"/>
            <p:cNvCxnSpPr>
              <a:cxnSpLocks/>
              <a:stCxn id="1049452" idx="6"/>
              <a:endCxn id="104945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89;p278"/>
            <p:cNvCxnSpPr>
              <a:cxnSpLocks/>
              <a:stCxn id="1049452" idx="6"/>
              <a:endCxn id="10494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91;p278"/>
            <p:cNvCxnSpPr>
              <a:cxnSpLocks/>
              <a:endCxn id="104946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52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5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86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53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4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55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6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57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8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59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0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61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2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63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4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2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65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6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67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8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9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0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1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2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3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4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60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017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4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9" name="Google Shape;1019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1;p279"/>
            <p:cNvCxnSpPr>
              <a:cxnSpLocks/>
              <a:stCxn id="1048650" idx="6"/>
              <a:endCxn id="10486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4;p279"/>
            <p:cNvCxnSpPr>
              <a:cxnSpLocks/>
              <a:stCxn id="1048650" idx="6"/>
              <a:endCxn id="104865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6;p279"/>
            <p:cNvCxnSpPr>
              <a:cxnSpLocks/>
              <a:stCxn id="1048650" idx="6"/>
              <a:endCxn id="10486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8;p279"/>
            <p:cNvCxnSpPr>
              <a:cxnSpLocks/>
              <a:stCxn id="1048650" idx="6"/>
              <a:endCxn id="10486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0;p279"/>
            <p:cNvCxnSpPr>
              <a:cxnSpLocks/>
              <a:stCxn id="1048650" idx="6"/>
              <a:endCxn id="104865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2;p279"/>
            <p:cNvCxnSpPr>
              <a:cxnSpLocks/>
              <a:stCxn id="1048650" idx="6"/>
              <a:endCxn id="104865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4;p279"/>
            <p:cNvCxnSpPr>
              <a:cxnSpLocks/>
              <a:endCxn id="104865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50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1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2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7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8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9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0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1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2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3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4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5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363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1045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79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0" name="Google Shape;1047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49;p280"/>
            <p:cNvCxnSpPr>
              <a:cxnSpLocks/>
              <a:stCxn id="1049381" idx="6"/>
              <a:endCxn id="104938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52;p280"/>
            <p:cNvCxnSpPr>
              <a:cxnSpLocks/>
              <a:stCxn id="1049381" idx="6"/>
              <a:endCxn id="104938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54;p280"/>
            <p:cNvCxnSpPr>
              <a:cxnSpLocks/>
              <a:stCxn id="1049381" idx="6"/>
              <a:endCxn id="104938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56;p280"/>
            <p:cNvCxnSpPr>
              <a:cxnSpLocks/>
              <a:stCxn id="1049381" idx="6"/>
              <a:endCxn id="104938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58;p280"/>
            <p:cNvCxnSpPr>
              <a:cxnSpLocks/>
              <a:stCxn id="1049381" idx="6"/>
              <a:endCxn id="104938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60;p280"/>
            <p:cNvCxnSpPr>
              <a:cxnSpLocks/>
              <a:stCxn id="1049381" idx="6"/>
              <a:endCxn id="104938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62;p280"/>
            <p:cNvCxnSpPr>
              <a:cxnSpLocks/>
              <a:endCxn id="104938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1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2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4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5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6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7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8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89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0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1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2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3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4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5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6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25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73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2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3" name="Google Shape;1075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77;p281"/>
            <p:cNvCxnSpPr>
              <a:cxnSpLocks/>
              <a:stCxn id="1049254" idx="6"/>
              <a:endCxn id="104925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80;p281"/>
            <p:cNvCxnSpPr>
              <a:cxnSpLocks/>
              <a:stCxn id="1049254" idx="6"/>
              <a:endCxn id="104925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82;p281"/>
            <p:cNvCxnSpPr>
              <a:cxnSpLocks/>
              <a:stCxn id="1049254" idx="6"/>
              <a:endCxn id="104925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84;p281"/>
            <p:cNvCxnSpPr>
              <a:cxnSpLocks/>
              <a:stCxn id="1049254" idx="6"/>
              <a:endCxn id="104926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86;p281"/>
            <p:cNvCxnSpPr>
              <a:cxnSpLocks/>
              <a:stCxn id="1049254" idx="6"/>
              <a:endCxn id="104925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88;p281"/>
            <p:cNvCxnSpPr>
              <a:cxnSpLocks/>
              <a:stCxn id="1049254" idx="6"/>
              <a:endCxn id="104925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90;p281"/>
            <p:cNvCxnSpPr>
              <a:cxnSpLocks/>
              <a:endCxn id="104926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54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5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6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7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8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9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0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1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6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6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20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65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194" name="Google Shape;66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79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0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1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2" name="Google Shape;70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18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26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7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28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9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0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1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2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3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4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5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6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37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8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39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0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1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2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3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4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5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42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36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7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4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8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9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7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0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1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2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3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9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4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5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6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1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7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8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9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0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1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2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3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2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53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4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5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6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7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8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9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0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1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2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9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0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3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4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5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6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7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8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69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0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1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2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3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10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60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61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12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2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3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4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7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6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7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8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9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0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8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9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1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2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3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4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5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6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7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0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1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0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1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2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3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4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5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6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7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8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7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8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6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0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1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7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2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3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4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5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6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7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86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47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8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8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9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0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2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3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4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2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5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6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7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8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9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0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1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2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3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4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6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7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5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6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7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8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9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0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1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2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3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4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5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6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7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8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9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0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1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2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3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4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49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9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90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1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2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1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2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3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3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4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4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5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5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7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8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9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0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1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2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3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4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5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6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7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8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9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0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1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2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3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1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2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3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4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5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4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5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6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6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6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7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8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7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9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0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1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8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2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23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4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9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5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6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7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8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9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0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67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2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83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9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70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4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5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6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7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1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8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72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4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294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6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7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8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9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0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1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2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3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4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5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4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0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1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79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178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80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68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9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7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6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270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2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17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18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06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197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07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1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87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88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399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72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288" name="Google Shape;73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9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0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1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2" name="Google Shape;77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05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6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292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06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48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49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0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8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8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29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0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3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2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4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29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0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1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79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1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2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3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1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45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2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46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47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48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1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2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3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4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922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23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24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25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43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9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50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51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21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2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3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5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6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28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9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0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1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2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75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5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6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7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5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7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7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58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9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0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1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8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62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3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4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5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6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08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4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5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6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91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2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3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0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94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5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6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7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1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98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9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0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1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2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48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5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97304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6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7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8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34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14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9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20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5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15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2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1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400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3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24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9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25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6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1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27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2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8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02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9" name="Google Shape;79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0" name="Google Shape;80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0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1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2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3" name="Google Shape;84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59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1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2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3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12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3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4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65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47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8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9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0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81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82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3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9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84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39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2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3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294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95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9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6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73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7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8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9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40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65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97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8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9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67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05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83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4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5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196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98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4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6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5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6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7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8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24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12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6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08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1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3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4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52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34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5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7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8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3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20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2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2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3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43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9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dirty="0" lang="en-US"/>
              <a:t>“PORTFOLIO WEBSITE”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dirty="0" lang="en-US"/>
              <a:t>Task – 5</a:t>
            </a: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2097153" name="Google Shape;1834;p20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43430" t="2430" r="43429" b="-2428"/>
          <a:stretch>
            <a:fillRect/>
          </a:stretch>
        </p:blipFill>
        <p:spPr>
          <a:xfrm>
            <a:off x="2638425" y="36195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dirty="0" sz="1829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dirty="0"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85750" lvl="0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dirty="0" sz="1200" lang="en-US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b="0" dirty="0" sz="1200" i="0" lang="en-US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dirty="0" sz="120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2097156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US" strike="noStrike" u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cap="none" dirty="0" sz="1400" strike="noStrike" u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sz="1400" lang="en-US" strike="noStrike" u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cap="none" sz="1400" strike="noStrike" u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sz="1400" lang="en-US" strike="noStrike" u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cap="none" sz="1400" strike="noStrike" u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cap="none" dirty="0" sz="1200" strike="noStrike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cap="none" dirty="0" sz="1200" strike="noStrike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baseline="0"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cap="none" dirty="0" sz="1200" strike="noStrike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cap="none" dirty="0" sz="1200" strike="noStrike" u="none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200" lang="en-US" strike="noStrike" u="none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cap="none" dirty="0" sz="1200" strike="noStrike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dirty="0" sz="1600" i="0" lang="en-US" strike="noStrike" u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b="1" dirty="0" sz="1600" lang="en-US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b="1" cap="none" dirty="0" sz="1600" i="0" lang="en-US" strike="noStrike" u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0" lvl="0" marL="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1" dirty="0" sz="1600" lang="en-US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marL="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dirty="0" sz="160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dirty="0" sz="1600" lang="en-US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dirty="0" sz="160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indent="-285750" marL="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dirty="0" sz="1600" lang="en-US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0" lvl="0" marL="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1" cap="none" dirty="0" sz="1600" i="0" strike="noStrike" u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b="0" cap="none" dirty="0" sz="1600" i="0" strike="noStrike" u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cap="none" dirty="0" sz="140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cap="none" dirty="0" sz="1400" i="0" strike="noStrike" u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dirty="0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dirty="0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0" lang="en-US" strike="noStrike" u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cap="none" sz="1600" i="0" strike="noStrike" u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8" name="Google Shape;1859;g2139e008f02_0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60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sz="1800" i="0" lang="en-US" strike="noStrike" u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cap="none" sz="1800" i="0" strike="noStrike" u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01" name="TextBox 1"/>
          <p:cNvSpPr txBox="1"/>
          <p:nvPr/>
        </p:nvSpPr>
        <p:spPr>
          <a:xfrm>
            <a:off x="546804" y="767166"/>
            <a:ext cx="7620803" cy="276999"/>
          </a:xfrm>
          <a:prstGeom prst="rect"/>
          <a:noFill/>
        </p:spPr>
        <p:txBody>
          <a:bodyPr rtlCol="0" wrap="square">
            <a:spAutoFit/>
          </a:bodyPr>
          <a:p>
            <a:pPr algn="l" indent="-228600" marL="228600">
              <a:buAutoNum type="arabicPeriod"/>
            </a:pPr>
            <a:r>
              <a:rPr b="1" dirty="0" sz="1200" i="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b="1" dirty="0" sz="1200"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2" name="TextBox 2"/>
          <p:cNvSpPr txBox="1"/>
          <p:nvPr/>
        </p:nvSpPr>
        <p:spPr>
          <a:xfrm>
            <a:off x="720671" y="3587858"/>
            <a:ext cx="770265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dirty="0"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dirty="0"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9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0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1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2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3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4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5" name="Google Shape;1874;g2139e008f02_0_11"/>
          <p:cNvSpPr txBox="1"/>
          <p:nvPr/>
        </p:nvSpPr>
        <p:spPr>
          <a:xfrm>
            <a:off x="193300" y="125175"/>
            <a:ext cx="3126300" cy="8940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sz="2400" i="0" lang="en-US" strike="noStrike" u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cap="none" sz="2400" i="0" strike="noStrike" u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43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89337" y="2252408"/>
            <a:ext cx="3277890" cy="5486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p>
            <a:pPr indent="0" lvl="0" marL="0"/>
          </a:p>
          <a:p>
            <a:pPr indent="0" marL="0"/>
            <a:r>
              <a:rPr b="0" dirty="0" sz="900" i="0" lang="en-IN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b="0" dirty="0" sz="900" i="0" lang="en-IN">
                <a:solidFill>
                  <a:schemeClr val="tx2"/>
                </a:solidFill>
                <a:effectLst/>
                <a:latin typeface="+mj-lt"/>
              </a:rPr>
              <a:t>Vignesh5977</a:t>
            </a:r>
            <a:r>
              <a:rPr b="0" dirty="0" sz="900" i="0" lang="en-US">
                <a:solidFill>
                  <a:schemeClr val="tx2"/>
                </a:solidFill>
                <a:effectLst/>
                <a:latin typeface="+mj-lt"/>
              </a:rPr>
              <a:t>/</a:t>
            </a:r>
            <a:r>
              <a:rPr b="0" dirty="0" sz="900" i="0" lang="en-IN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 Task5_Link</a:t>
            </a:r>
            <a:endParaRPr b="0" dirty="0" sz="900" i="0" lang="en-IN">
              <a:solidFill>
                <a:schemeClr val="tx2"/>
              </a:solidFill>
              <a:effectLst/>
              <a:latin typeface="+mj-lt"/>
            </a:endParaRPr>
          </a:p>
          <a:p>
            <a:pPr indent="0" marL="0"/>
            <a:endParaRPr b="0" dirty="0" sz="900" i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Lankeesh Sasi</cp:lastModifiedBy>
  <dcterms:created xsi:type="dcterms:W3CDTF">2020-08-12T13:21:46Z</dcterms:created>
  <dcterms:modified xsi:type="dcterms:W3CDTF">2023-11-15T06:42:33Z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a62e8f0d6d8c4e45b0b529b2e9812d08</vt:lpwstr>
  </property>
</Properties>
</file>